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8BDF3B2-DFC9-4E94-99C5-967ACF54AB14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5/3/21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5502776-97FE-4A2C-83E4-6943D4B80DC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CB121BC-6E9D-45F2-A153-E4B7C45E6CF3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5/3/21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C108F46-F940-44BE-96FF-44A435AC487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157040" y="1070640"/>
            <a:ext cx="274284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70ad47"/>
                </a:solidFill>
                <a:latin typeface="Calibri"/>
              </a:rPr>
              <a:t>he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183480" y="2004480"/>
            <a:ext cx="274284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Calibri"/>
              </a:rPr>
              <a:t>he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695160" y="2880360"/>
            <a:ext cx="274284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bfbfbf"/>
                </a:solidFill>
                <a:latin typeface="Calibri"/>
              </a:rPr>
              <a:t>he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681440" y="5428800"/>
            <a:ext cx="7358040" cy="91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ffc000"/>
                </a:solidFill>
                <a:latin typeface="Calibri"/>
              </a:rPr>
              <a:t>couldn't even imagine</a:t>
            </a:r>
            <a:endParaRPr b="0" lang="en-GB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681440" y="5428800"/>
            <a:ext cx="7358040" cy="91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ffc000"/>
                </a:solidFill>
                <a:latin typeface="Calibri"/>
              </a:rPr>
              <a:t>Nobody cared then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086840" y="4523040"/>
            <a:ext cx="274284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2f5597"/>
                </a:solidFill>
                <a:latin typeface="Calibri"/>
              </a:rPr>
              <a:t>Nobody wanted to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7469640" y="3055680"/>
            <a:ext cx="3749400" cy="13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00b050"/>
                </a:solidFill>
                <a:latin typeface="Calibri"/>
              </a:rPr>
              <a:t>is that why we keep moving??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6102720" y="2465280"/>
            <a:ext cx="274284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c00000"/>
                </a:solidFill>
                <a:latin typeface="Calibri"/>
              </a:rPr>
              <a:t>to make them see??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0" name="CustomShape 5"/>
          <p:cNvSpPr/>
          <p:nvPr/>
        </p:nvSpPr>
        <p:spPr>
          <a:xfrm>
            <a:off x="925920" y="969120"/>
            <a:ext cx="2742840" cy="106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7c7c7c"/>
                </a:solidFill>
                <a:latin typeface="Calibri"/>
              </a:rPr>
              <a:t>I think they're a bit late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21" name="CustomShape 6"/>
          <p:cNvSpPr/>
          <p:nvPr/>
        </p:nvSpPr>
        <p:spPr>
          <a:xfrm>
            <a:off x="1457280" y="2305440"/>
            <a:ext cx="3735000" cy="21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c55a11"/>
                </a:solidFill>
                <a:latin typeface="Calibri"/>
              </a:rPr>
              <a:t>you'll see what I mean – ha ha ha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1" dur="indefinite" restart="never" nodeType="tmRoot">
          <p:childTnLst>
            <p:seq>
              <p:cTn id="182" dur="indefinite" nodeType="mainSeq">
                <p:childTnLst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1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914400" y="756360"/>
            <a:ext cx="10204560" cy="91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548235"/>
                </a:solidFill>
                <a:latin typeface="Calibri"/>
              </a:rPr>
              <a:t>What are you looking for?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8189280" y="1719360"/>
            <a:ext cx="2742840" cy="118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8497b0"/>
                </a:solidFill>
                <a:latin typeface="Calibri"/>
              </a:rPr>
              <a:t>Do you expect me to tell you where to look?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2394360" y="3429360"/>
            <a:ext cx="8781480" cy="76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0000"/>
                </a:solidFill>
                <a:latin typeface="Calibri"/>
              </a:rPr>
              <a:t>I can show you where it all went 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4923720" y="4276800"/>
            <a:ext cx="2742840" cy="64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d9d9d9"/>
                </a:solidFill>
                <a:latin typeface="Calibri"/>
              </a:rPr>
              <a:t>You'd like that, wouldn't you?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392560" y="5239440"/>
            <a:ext cx="274284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806000"/>
                </a:solidFill>
                <a:latin typeface="Calibri"/>
              </a:rPr>
              <a:t>SICKO!!!!!!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9" dur="indefinite" restart="never" nodeType="tmRoot">
          <p:childTnLst>
            <p:seq>
              <p:cTn id="210" dur="indefinite" nodeType="mainSeq">
                <p:childTnLst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1" dur="9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2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043640" y="2553480"/>
            <a:ext cx="10420200" cy="91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ffc000"/>
                </a:solidFill>
                <a:latin typeface="Calibri"/>
              </a:rPr>
              <a:t>do you dream of doing dirty things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216440" y="4408200"/>
            <a:ext cx="274284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843c0b"/>
                </a:solidFill>
                <a:latin typeface="Calibri"/>
              </a:rPr>
              <a:t>in dirty places?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3" dur="indefinite" restart="never" nodeType="tmRoot">
          <p:childTnLst>
            <p:seq>
              <p:cTn id="234" dur="indefinite" nodeType="mainSeq">
                <p:childTnLst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1" dur="9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2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216440" y="4408200"/>
            <a:ext cx="609264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843c0b"/>
                </a:solidFill>
                <a:latin typeface="Calibri"/>
              </a:rPr>
              <a:t>in which case she's in flat 42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3" dur="indefinite" restart="never" nodeType="tmRoot">
          <p:childTnLst>
            <p:seq>
              <p:cTn id="244" dur="indefinite" nodeType="mainSeq">
                <p:childTnLst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1" dur="9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2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216440" y="986400"/>
            <a:ext cx="6092640" cy="109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6600" spc="-1" strike="noStrike">
                <a:solidFill>
                  <a:srgbClr val="ff0000"/>
                </a:solidFill>
                <a:latin typeface="Calibri"/>
              </a:rPr>
              <a:t>which block?</a:t>
            </a:r>
            <a:endParaRPr b="0" lang="en-GB" sz="66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5175360" y="3201120"/>
            <a:ext cx="977400" cy="459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3"/>
          <p:cNvSpPr/>
          <p:nvPr/>
        </p:nvSpPr>
        <p:spPr>
          <a:xfrm>
            <a:off x="1453320" y="3025080"/>
            <a:ext cx="488520" cy="977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4"/>
          <p:cNvSpPr/>
          <p:nvPr/>
        </p:nvSpPr>
        <p:spPr>
          <a:xfrm>
            <a:off x="8389440" y="2904480"/>
            <a:ext cx="2616480" cy="1221840"/>
          </a:xfrm>
          <a:prstGeom prst="quadArrow">
            <a:avLst>
              <a:gd name="adj1" fmla="val 22500"/>
              <a:gd name="adj2" fmla="val 22500"/>
              <a:gd name="adj3" fmla="val 225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5"/>
          <p:cNvSpPr/>
          <p:nvPr/>
        </p:nvSpPr>
        <p:spPr>
          <a:xfrm>
            <a:off x="5928480" y="5295960"/>
            <a:ext cx="468396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548235"/>
                </a:solidFill>
                <a:latin typeface="Calibri"/>
              </a:rPr>
              <a:t>you better start looking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3" dur="indefinite" restart="never" nodeType="tmRoot">
          <p:childTnLst>
            <p:seq>
              <p:cTn id="254" dur="indefinite" nodeType="mainSeq">
                <p:childTnLst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6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1" dur="9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2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043640" y="2553480"/>
            <a:ext cx="10420200" cy="91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c00000"/>
                </a:solidFill>
                <a:latin typeface="Calibri"/>
              </a:rPr>
              <a:t>don't forget to check the cupboards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8534520" y="885600"/>
            <a:ext cx="274284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843c0b"/>
                </a:solidFill>
                <a:latin typeface="Calibri"/>
              </a:rPr>
              <a:t>she's in them all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5917680" y="3832920"/>
            <a:ext cx="2742840" cy="91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808080"/>
                </a:solidFill>
                <a:latin typeface="Calibri"/>
              </a:rPr>
              <a:t>nearly</a:t>
            </a:r>
            <a:endParaRPr b="0" lang="en-GB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3" dur="indefinite" restart="never" nodeType="tmRoot">
          <p:childTnLst>
            <p:seq>
              <p:cTn id="274" dur="indefinite" nodeType="mainSeq">
                <p:childTnLst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043640" y="2553480"/>
            <a:ext cx="10420200" cy="173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ffd966"/>
                </a:solidFill>
                <a:latin typeface="Calibri"/>
              </a:rPr>
              <a:t>I'll not forget her sweet face in the bath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8534520" y="885600"/>
            <a:ext cx="274284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843c0b"/>
                </a:solidFill>
                <a:latin typeface="Calibri"/>
              </a:rPr>
              <a:t>she's in them all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1144440" y="540720"/>
            <a:ext cx="5388120" cy="64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8faadc"/>
                </a:solidFill>
                <a:latin typeface="Calibri"/>
              </a:rPr>
              <a:t>It might still be there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4393800" y="5083920"/>
            <a:ext cx="2742840" cy="39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92d050"/>
                </a:solidFill>
                <a:latin typeface="Calibri"/>
              </a:rPr>
              <a:t>before you go though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5" dur="indefinite" restart="never" nodeType="tmRoot">
          <p:childTnLst>
            <p:seq>
              <p:cTn id="286" dur="indefinite" nodeType="mainSeq">
                <p:childTnLst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2995560" y="3426840"/>
            <a:ext cx="814860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ed7d31"/>
                </a:solidFill>
                <a:latin typeface="Calibri"/>
              </a:rPr>
              <a:t>we are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8131680" y="2912760"/>
            <a:ext cx="274284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7030a0"/>
                </a:solidFill>
                <a:latin typeface="Calibri"/>
              </a:rPr>
              <a:t>where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1919880" y="1071720"/>
            <a:ext cx="274284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d0cece"/>
                </a:solidFill>
                <a:latin typeface="Calibri"/>
              </a:rPr>
              <a:t>can anyone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955800" y="1717560"/>
            <a:ext cx="625104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c00000"/>
                </a:solidFill>
                <a:latin typeface="Calibri"/>
              </a:rPr>
              <a:t>TELL ME!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7" dur="indefinite" restart="never" nodeType="tmRoot">
          <p:childTnLst>
            <p:seq>
              <p:cTn id="298" dur="indefinite" nodeType="mainSeq">
                <p:childTnLst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0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4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 additive="repl">
                                        <p:cTn id="3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609440" y="842400"/>
            <a:ext cx="6092640" cy="94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92d050"/>
                </a:solidFill>
                <a:latin typeface="Calibri"/>
              </a:rPr>
              <a:t>I think it's best you leave and take me with you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1130040" y="2007000"/>
            <a:ext cx="6869160" cy="30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808080"/>
                </a:solidFill>
                <a:latin typeface="Calibri"/>
              </a:rPr>
              <a:t>They're all rotten now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6147000" y="5413680"/>
            <a:ext cx="5790960" cy="70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7030a0"/>
                </a:solidFill>
                <a:latin typeface="Calibri"/>
              </a:rPr>
              <a:t>and I'm very hungry</a:t>
            </a:r>
            <a:endParaRPr b="0" lang="en-GB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6" dur="indefinite" restart="never" nodeType="tmRoot">
          <p:childTnLst>
            <p:seq>
              <p:cTn id="317" dur="indefinite" nodeType="mainSeq">
                <p:childTnLst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4" dur="9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5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9" dur="9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0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157040" y="1070640"/>
            <a:ext cx="274284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a6a6a6"/>
                </a:solidFill>
                <a:latin typeface="Calibri"/>
              </a:rPr>
              <a:t>he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8646840" y="2306160"/>
            <a:ext cx="274284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548235"/>
                </a:solidFill>
                <a:latin typeface="Calibri"/>
              </a:rPr>
              <a:t>he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2995560" y="3426840"/>
            <a:ext cx="2742840" cy="109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6600" spc="-1" strike="noStrike">
                <a:solidFill>
                  <a:srgbClr val="ff0000"/>
                </a:solidFill>
                <a:latin typeface="Calibri"/>
              </a:rPr>
              <a:t>hell</a:t>
            </a:r>
            <a:endParaRPr b="0" lang="en-GB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" dur="indefinite" restart="never" nodeType="tmRoot">
          <p:childTnLst>
            <p:seq>
              <p:cTn id="19" dur="indefinite" nodeType="mainSeq">
                <p:childTnLst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9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995560" y="3426840"/>
            <a:ext cx="206712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ed7d31"/>
                </a:solidFill>
                <a:latin typeface="Calibri"/>
              </a:rPr>
              <a:t>hell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853880" y="3430440"/>
            <a:ext cx="274284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ed7d31"/>
                </a:solidFill>
                <a:latin typeface="Calibri"/>
              </a:rPr>
              <a:t>o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" dur="indefinite" restart="never" nodeType="tmRoot">
          <p:childTnLst>
            <p:seq>
              <p:cTn id="35" dur="indefinite" nodeType="mainSeq">
                <p:childTnLst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995560" y="3426840"/>
            <a:ext cx="206712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ed7d31"/>
                </a:solidFill>
                <a:latin typeface="Calibri"/>
              </a:rPr>
              <a:t>hell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853880" y="3430440"/>
            <a:ext cx="274284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ed7d31"/>
                </a:solidFill>
                <a:latin typeface="Calibri"/>
              </a:rPr>
              <a:t>o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713160" y="972000"/>
            <a:ext cx="274284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4b183"/>
                </a:solidFill>
                <a:latin typeface="Calibri"/>
              </a:rPr>
              <a:t>hello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7828920" y="5715360"/>
            <a:ext cx="2742840" cy="91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548235"/>
                </a:solidFill>
                <a:latin typeface="Calibri"/>
              </a:rPr>
              <a:t>hello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94" name="CustomShape 5"/>
          <p:cNvSpPr/>
          <p:nvPr/>
        </p:nvSpPr>
        <p:spPr>
          <a:xfrm>
            <a:off x="308880" y="5470200"/>
            <a:ext cx="2742840" cy="39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c000"/>
                </a:solidFill>
                <a:latin typeface="Calibri"/>
              </a:rPr>
              <a:t>hello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95" name="CustomShape 6"/>
          <p:cNvSpPr/>
          <p:nvPr/>
        </p:nvSpPr>
        <p:spPr>
          <a:xfrm>
            <a:off x="9379800" y="4721760"/>
            <a:ext cx="2742840" cy="27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e7e6e6"/>
                </a:solidFill>
                <a:latin typeface="Calibri"/>
              </a:rPr>
              <a:t>hello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96" name="CustomShape 7"/>
          <p:cNvSpPr/>
          <p:nvPr/>
        </p:nvSpPr>
        <p:spPr>
          <a:xfrm>
            <a:off x="6216120" y="2679120"/>
            <a:ext cx="274284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c00000"/>
                </a:solidFill>
                <a:latin typeface="Calibri"/>
              </a:rPr>
              <a:t>hello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2995560" y="3426840"/>
            <a:ext cx="814860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ed7d31"/>
                </a:solidFill>
                <a:latin typeface="Calibri"/>
              </a:rPr>
              <a:t>we are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8131680" y="2912760"/>
            <a:ext cx="274284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7030a0"/>
                </a:solidFill>
                <a:latin typeface="Calibri"/>
              </a:rPr>
              <a:t>where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1919880" y="1071720"/>
            <a:ext cx="274284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d0cece"/>
                </a:solidFill>
                <a:latin typeface="Calibri"/>
              </a:rPr>
              <a:t>can anyone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955800" y="1717560"/>
            <a:ext cx="625104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c00000"/>
                </a:solidFill>
                <a:latin typeface="Calibri"/>
              </a:rPr>
              <a:t>TELL ME!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6" dur="indefinite" restart="never" nodeType="tmRoot">
          <p:childTnLst>
            <p:seq>
              <p:cTn id="77" dur="indefinite" nodeType="mainSeq">
                <p:childTnLst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8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 additive="repl"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567720" y="553320"/>
            <a:ext cx="3174120" cy="76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latin typeface="Calibri"/>
              </a:rPr>
              <a:t>do you come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106160" y="871200"/>
            <a:ext cx="2742840" cy="64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f5597"/>
                </a:solidFill>
                <a:latin typeface="Calibri"/>
              </a:rPr>
              <a:t>from here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611640" y="2423160"/>
            <a:ext cx="6179040" cy="39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are you in the place you're from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5" dur="indefinite" restart="never" nodeType="tmRoot">
          <p:childTnLst>
            <p:seq>
              <p:cTn id="96" dur="indefinite" nodeType="mainSeq">
                <p:childTnLst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 additive="repl"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372840" y="655560"/>
            <a:ext cx="3835440" cy="173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ffc000"/>
                </a:solidFill>
                <a:latin typeface="Calibri"/>
              </a:rPr>
              <a:t>are you a survivor??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244160" y="3501360"/>
            <a:ext cx="2742840" cy="94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c00000"/>
                </a:solidFill>
                <a:latin typeface="Calibri"/>
              </a:rPr>
              <a:t>or 1 of the giants?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3" dur="indefinite" restart="never" nodeType="tmRoot">
          <p:childTnLst>
            <p:seq>
              <p:cTn id="114" dur="indefinite" nodeType="mainSeq">
                <p:childTnLst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856080" y="1905480"/>
            <a:ext cx="11067480" cy="252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8000" spc="-1" strike="noStrike">
                <a:solidFill>
                  <a:srgbClr val="70ad47"/>
                </a:solidFill>
                <a:latin typeface="Calibri"/>
              </a:rPr>
              <a:t>Who knew giants could be so boring?</a:t>
            </a:r>
            <a:endParaRPr b="0" lang="en-GB" sz="8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3" dur="indefinite" restart="never" nodeType="tmRoot">
          <p:childTnLst>
            <p:seq>
              <p:cTn id="124" dur="indefinite" nodeType="mainSeq">
                <p:childTnLst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899280" y="1215360"/>
            <a:ext cx="11067480" cy="64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0000"/>
                </a:solidFill>
                <a:latin typeface="Calibri"/>
              </a:rPr>
              <a:t>They are more scared of me than I am of them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301200" y="2625480"/>
            <a:ext cx="2742840" cy="13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bf9000"/>
                </a:solidFill>
                <a:latin typeface="Calibri"/>
              </a:rPr>
              <a:t>Which is not at all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6031800" y="4593960"/>
            <a:ext cx="2742840" cy="36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67171"/>
                </a:solidFill>
                <a:latin typeface="Calibri"/>
              </a:rPr>
              <a:t>I KNOW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9122040" y="2177640"/>
            <a:ext cx="2742840" cy="21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6600" spc="-1" strike="noStrike">
                <a:solidFill>
                  <a:srgbClr val="2f5597"/>
                </a:solidFill>
                <a:latin typeface="Calibri"/>
              </a:rPr>
              <a:t>they don't</a:t>
            </a:r>
            <a:endParaRPr b="0" lang="en-GB" sz="6600" spc="-1" strike="noStrike">
              <a:latin typeface="Arial"/>
            </a:endParaRPr>
          </a:p>
        </p:txBody>
      </p:sp>
      <p:sp>
        <p:nvSpPr>
          <p:cNvPr id="111" name="CustomShape 5"/>
          <p:cNvSpPr/>
          <p:nvPr/>
        </p:nvSpPr>
        <p:spPr>
          <a:xfrm>
            <a:off x="1271160" y="5771160"/>
            <a:ext cx="916920" cy="70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2f2f2"/>
                </a:solidFill>
                <a:latin typeface="Calibri"/>
              </a:rPr>
              <a:t>he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112" name="CustomShape 6"/>
          <p:cNvSpPr/>
          <p:nvPr/>
        </p:nvSpPr>
        <p:spPr>
          <a:xfrm>
            <a:off x="2363040" y="5899680"/>
            <a:ext cx="274284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he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3" name="CustomShape 7"/>
          <p:cNvSpPr/>
          <p:nvPr/>
        </p:nvSpPr>
        <p:spPr>
          <a:xfrm>
            <a:off x="3684600" y="5769360"/>
            <a:ext cx="2742840" cy="64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b050"/>
                </a:solidFill>
                <a:latin typeface="Calibri"/>
              </a:rPr>
              <a:t>he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14" name="CustomShape 8"/>
          <p:cNvSpPr/>
          <p:nvPr/>
        </p:nvSpPr>
        <p:spPr>
          <a:xfrm>
            <a:off x="9708120" y="5308560"/>
            <a:ext cx="2742840" cy="91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ed7d31"/>
                </a:solidFill>
                <a:latin typeface="Calibri"/>
              </a:rPr>
              <a:t>they</a:t>
            </a:r>
            <a:endParaRPr b="0" lang="en-GB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3" dur="indefinite" restart="never" nodeType="tmRoot">
          <p:childTnLst>
            <p:seq>
              <p:cTn id="134" dur="indefinite" nodeType="mainSeq">
                <p:childTnLst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5" dur="9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6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Application>LibreOffice/7.0.4.2$Windows_X86_64 LibreOffice_project/dcf040e67528d9187c66b2379df5ea4407429775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2021-04-25T19:06:15Z</dcterms:created>
  <dc:creator/>
  <dc:description/>
  <dc:language>en-GB</dc:language>
  <cp:lastModifiedBy/>
  <dcterms:modified xsi:type="dcterms:W3CDTF">2021-05-03T10:55:31Z</dcterms:modified>
  <cp:revision>489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19</vt:i4>
  </property>
</Properties>
</file>